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5C1"/>
    <a:srgbClr val="F9F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10EE-D8D4-46D6-B821-67F59098E72E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09B9-837E-4445-BA01-2AC8A2654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09B9-837E-4445-BA01-2AC8A2654F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6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3"/>
            <a:ext cx="9144000" cy="71287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640" y="26064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2913" algn="l"/>
              </a:tabLst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Омский летно-технический колледж гражданской авиации имени А.В.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Ляпидевского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442913" algn="l"/>
              </a:tabLs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6237312"/>
            <a:ext cx="251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Омск 2026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" y="2924943"/>
            <a:ext cx="7381803" cy="3162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8" y="0"/>
            <a:ext cx="1401682" cy="14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1524868"/>
            <a:ext cx="6264696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«Имя мое во славе моего Отечества»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dirty="0" smtClean="0"/>
              <a:t>295 </a:t>
            </a:r>
            <a:r>
              <a:rPr lang="ru-RU" sz="2000" dirty="0"/>
              <a:t>лет со дня рождения великого русского полково</a:t>
            </a:r>
            <a:r>
              <a:rPr lang="ru-RU" dirty="0"/>
              <a:t>дца</a:t>
            </a:r>
            <a:r>
              <a:rPr lang="ru-RU" b="1" dirty="0"/>
              <a:t> 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4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" y="-345157"/>
            <a:ext cx="9174228" cy="7180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0" y="125663"/>
            <a:ext cx="4032448" cy="62337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290"/>
            <a:ext cx="4023447" cy="623110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921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5373"/>
            <a:ext cx="1315263" cy="188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189"/>
            <a:ext cx="1444715" cy="192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04" y="2382669"/>
            <a:ext cx="1386514" cy="202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16864"/>
            <a:ext cx="1524355" cy="188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81" y="2440162"/>
            <a:ext cx="1574801" cy="193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7786"/>
            <a:ext cx="1353904" cy="189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64841"/>
            <a:ext cx="1375172" cy="196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5013176"/>
            <a:ext cx="77768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Приглашаем вас продолжить знакомство с жизнью и подвигами Суворова, обратившись к книгам, представленным на выставке.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3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20" y="-12932"/>
            <a:ext cx="93033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" y="585847"/>
            <a:ext cx="2483113" cy="2483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99792" y="188640"/>
            <a:ext cx="6336704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400" dirty="0"/>
              <a:t>Александр Васильевич Суворов (1730-1800)</a:t>
            </a:r>
            <a:br>
              <a:rPr lang="ru-RU" sz="2400" dirty="0"/>
            </a:br>
            <a:endParaRPr lang="ru-RU" sz="2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196752"/>
            <a:ext cx="5832646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Александр Васильевич Суворов был одним из основоположников русского военного искусства, национальным героем России и военным теоретиком, который за всю свою карьеру не проиграл ни одного сражения и неоднократно разбивал значительно превосходящие по численности силы противника. Александр Васильевич являлся генерал-фельдмаршалом, генералиссимусом и обладателем многих других военных званий.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3380897"/>
            <a:ext cx="77768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34" y="0"/>
            <a:ext cx="9413134" cy="6835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53"/>
            <a:ext cx="4104456" cy="441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581128"/>
            <a:ext cx="3816424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Александр Васильевич родился в дворянской семье потомственных военных. Уже в детстве он отличался впечатлительностью, острой наблюдательностью и блестящими способностями, сильным характером и мечтой о военной славе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7909"/>
            <a:ext cx="3672408" cy="59128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6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539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" y="188639"/>
            <a:ext cx="2880321" cy="383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87" y="334146"/>
            <a:ext cx="2645109" cy="35434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5408909" cy="15841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2"/>
            <a:ext cx="2830194" cy="322946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32438" y="334146"/>
            <a:ext cx="3342960" cy="2245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400" dirty="0"/>
              <a:t>Суворов завершил разработку русской военной доктрины и сформулировал ее основные принципы: самобытность, преобладание качественного элемента над количественным, национальная гордость, сознательное отношение к своему делу, инициатива, использование успеха до конца</a:t>
            </a:r>
          </a:p>
        </p:txBody>
      </p:sp>
    </p:spTree>
    <p:extLst>
      <p:ext uri="{BB962C8B-B14F-4D97-AF65-F5344CB8AC3E}">
        <p14:creationId xmlns:p14="http://schemas.microsoft.com/office/powerpoint/2010/main" val="21127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943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664879"/>
            <a:ext cx="5056717" cy="502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988204"/>
            <a:ext cx="3779912" cy="245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36097" y="585168"/>
            <a:ext cx="324036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Суворов потратил всего себя и свою жизнь только для войны и военного дела: он променял детство, юношество, удачную семью, беспечную жизнь и спокойную старость только на одно – служению Родине.</a:t>
            </a:r>
          </a:p>
        </p:txBody>
      </p:sp>
    </p:spTree>
    <p:extLst>
      <p:ext uri="{BB962C8B-B14F-4D97-AF65-F5344CB8AC3E}">
        <p14:creationId xmlns:p14="http://schemas.microsoft.com/office/powerpoint/2010/main" val="29549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19606"/>
            <a:ext cx="3860518" cy="44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" y="96338"/>
            <a:ext cx="2543113" cy="43121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" y="4486844"/>
            <a:ext cx="5528205" cy="2152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6339"/>
            <a:ext cx="2952328" cy="4312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08450"/>
            <a:ext cx="1512168" cy="22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7" y="0"/>
            <a:ext cx="913011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6" y="404663"/>
            <a:ext cx="3446933" cy="5328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5805262"/>
            <a:ext cx="3528392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200" dirty="0" smtClean="0"/>
              <a:t>Печатается </a:t>
            </a:r>
            <a:r>
              <a:rPr lang="ru-RU" sz="1200" dirty="0"/>
              <a:t>по изданию: С. Григорьев. Александр Суворов</a:t>
            </a:r>
            <a:r>
              <a:rPr lang="ru-RU" sz="1200" dirty="0" smtClean="0"/>
              <a:t>, М</a:t>
            </a:r>
            <a:r>
              <a:rPr lang="ru-RU" sz="1200" dirty="0"/>
              <a:t>.: Детская литература, </a:t>
            </a:r>
            <a:r>
              <a:rPr lang="ru-RU" sz="1200" dirty="0" smtClean="0"/>
              <a:t>1980</a:t>
            </a:r>
            <a:r>
              <a:rPr lang="ru-RU" sz="1200" dirty="0"/>
              <a:t>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19959" y="476672"/>
            <a:ext cx="437779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А. В. Суворов был одним из величайших военных людей за всю историю человечества и единственным «солдатом-генералом»!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959" y="2492896"/>
            <a:ext cx="4377793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1747 – капрал</a:t>
            </a:r>
          </a:p>
          <a:p>
            <a:r>
              <a:rPr lang="ru-RU" sz="2000" dirty="0" smtClean="0"/>
              <a:t>1750 – подпрапорщик </a:t>
            </a:r>
          </a:p>
          <a:p>
            <a:r>
              <a:rPr lang="ru-RU" sz="2000" dirty="0" smtClean="0"/>
              <a:t>1751 – сержант</a:t>
            </a:r>
          </a:p>
          <a:p>
            <a:r>
              <a:rPr lang="ru-RU" sz="2000" dirty="0" smtClean="0"/>
              <a:t>1756 – премьер-майор </a:t>
            </a:r>
          </a:p>
          <a:p>
            <a:r>
              <a:rPr lang="ru-RU" sz="2000" dirty="0" smtClean="0"/>
              <a:t>1758 – подполковник </a:t>
            </a:r>
          </a:p>
          <a:p>
            <a:r>
              <a:rPr lang="ru-RU" sz="2000" dirty="0" smtClean="0"/>
              <a:t>1768 -  бригадир </a:t>
            </a:r>
          </a:p>
          <a:p>
            <a:r>
              <a:rPr lang="ru-RU" sz="2000" dirty="0" smtClean="0"/>
              <a:t>1770 – генерал – майор</a:t>
            </a:r>
          </a:p>
          <a:p>
            <a:r>
              <a:rPr lang="ru-RU" sz="2000" dirty="0" smtClean="0"/>
              <a:t>1774 – генерал-поручик</a:t>
            </a:r>
          </a:p>
          <a:p>
            <a:r>
              <a:rPr lang="ru-RU" sz="2000" dirty="0" smtClean="0"/>
              <a:t>1786 – генерал – </a:t>
            </a:r>
            <a:r>
              <a:rPr lang="ru-RU" sz="2000" dirty="0" err="1" smtClean="0"/>
              <a:t>аншер</a:t>
            </a:r>
            <a:endParaRPr lang="ru-RU" sz="2000" dirty="0" smtClean="0"/>
          </a:p>
          <a:p>
            <a:r>
              <a:rPr lang="ru-RU" sz="2000" dirty="0" smtClean="0"/>
              <a:t>1794 – генерал –фельдмаршал </a:t>
            </a:r>
          </a:p>
          <a:p>
            <a:r>
              <a:rPr lang="ru-RU" sz="2000" dirty="0" smtClean="0"/>
              <a:t>1799 </a:t>
            </a:r>
            <a:r>
              <a:rPr lang="ru-RU" dirty="0" smtClean="0"/>
              <a:t>- </a:t>
            </a:r>
            <a:r>
              <a:rPr lang="ru-RU" sz="2000" dirty="0" smtClean="0"/>
              <a:t>генералиссимус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43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94" y="0"/>
            <a:ext cx="926769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531"/>
            <a:ext cx="2880319" cy="4360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448272" cy="3267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735491"/>
            <a:ext cx="6264695" cy="1681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8" y="214531"/>
            <a:ext cx="2987269" cy="43132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493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380945" cy="48245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0" y="404664"/>
            <a:ext cx="4904702" cy="48046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6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514</TotalTime>
  <Words>279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Курсант</dc:creator>
  <cp:lastModifiedBy>Курсант</cp:lastModifiedBy>
  <cp:revision>114</cp:revision>
  <dcterms:created xsi:type="dcterms:W3CDTF">2026-04-02T06:04:49Z</dcterms:created>
  <dcterms:modified xsi:type="dcterms:W3CDTF">2026-04-07T09:59:45Z</dcterms:modified>
</cp:coreProperties>
</file>